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61" r:id="rId6"/>
    <p:sldId id="260" r:id="rId7"/>
    <p:sldId id="267" r:id="rId8"/>
    <p:sldId id="259" r:id="rId9"/>
    <p:sldId id="268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20"/>
    <p:restoredTop sz="94603"/>
  </p:normalViewPr>
  <p:slideViewPr>
    <p:cSldViewPr snapToGrid="0" snapToObjects="1">
      <p:cViewPr varScale="1">
        <p:scale>
          <a:sx n="102" d="100"/>
          <a:sy n="102" d="100"/>
        </p:scale>
        <p:origin x="13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ia.gov/library/publications/the-world-factbook/rankorder/2241rank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orldmapper.org/display.php?selected=75" TargetMode="External"/><Relationship Id="rId3" Type="http://schemas.openxmlformats.org/officeDocument/2006/relationships/hyperlink" Target="http://www.worldmapper.org/display.php?selected=76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Natural Resources of the Middle East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Bell Ringer: </a:t>
            </a:r>
          </a:p>
          <a:p>
            <a:r>
              <a:rPr lang="en-US" dirty="0" smtClean="0"/>
              <a:t>What is the most abundant natural resource in the Middle East?</a:t>
            </a:r>
          </a:p>
          <a:p>
            <a:r>
              <a:rPr lang="en-US" dirty="0" smtClean="0"/>
              <a:t>What is a scarce natural resource in the Middle East?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19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on the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prices rise, countries grow </a:t>
            </a:r>
            <a:r>
              <a:rPr lang="en-US" dirty="0" smtClean="0"/>
              <a:t>economically </a:t>
            </a:r>
            <a:r>
              <a:rPr lang="en-US" dirty="0"/>
              <a:t>and the populations become wealthier</a:t>
            </a:r>
          </a:p>
          <a:p>
            <a:r>
              <a:rPr lang="en-US" dirty="0"/>
              <a:t>When prices drop, countries go into distress </a:t>
            </a:r>
            <a:r>
              <a:rPr lang="en-US" dirty="0" smtClean="0"/>
              <a:t>financially and conflict arises</a:t>
            </a:r>
            <a:endParaRPr lang="en-US" dirty="0"/>
          </a:p>
          <a:p>
            <a:r>
              <a:rPr lang="en-US" dirty="0" smtClean="0"/>
              <a:t>Since the economy and political structure are so dependent on oil, it can be very unstable</a:t>
            </a:r>
          </a:p>
          <a:p>
            <a:r>
              <a:rPr lang="en-US" dirty="0" smtClean="0"/>
              <a:t>Countries use oil as a weapon</a:t>
            </a:r>
          </a:p>
        </p:txBody>
      </p:sp>
    </p:spTree>
    <p:extLst>
      <p:ext uri="{BB962C8B-B14F-4D97-AF65-F5344CB8AC3E}">
        <p14:creationId xmlns:p14="http://schemas.microsoft.com/office/powerpoint/2010/main" val="141681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193800"/>
            <a:ext cx="8026400" cy="4559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206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Annotation Directions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you read, underline sentences you find interesting, surprising, or a passage you can make connections with. Both articles can be connected to North Dakota. </a:t>
            </a:r>
          </a:p>
          <a:p>
            <a:r>
              <a:rPr lang="en-US" dirty="0" smtClean="0"/>
              <a:t>With each underline, write a brief explanation in the margin on why you underlined that sentence. </a:t>
            </a:r>
          </a:p>
        </p:txBody>
      </p:sp>
    </p:spTree>
    <p:extLst>
      <p:ext uri="{BB962C8B-B14F-4D97-AF65-F5344CB8AC3E}">
        <p14:creationId xmlns:p14="http://schemas.microsoft.com/office/powerpoint/2010/main" val="83269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l.gif"/>
          <p:cNvSpPr>
            <a:spLocks noChangeAspect="1" noChangeArrowheads="1"/>
          </p:cNvSpPr>
          <p:nvPr/>
        </p:nvSpPr>
        <p:spPr bwMode="auto">
          <a:xfrm>
            <a:off x="3556000" y="266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rl.gif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965" y="627094"/>
            <a:ext cx="6256748" cy="568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0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230630"/>
            <a:ext cx="7404100" cy="4522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387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Middle East holds the largest, proven oil reserves in the world along with large deposits of natural gas. 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www.cia.gov/library/publications/the-world-factbook/rankorder/2241rank.html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Countries </a:t>
            </a:r>
            <a:r>
              <a:rPr lang="en-US" dirty="0"/>
              <a:t>in the Middle East account for 5 of the top 15 oil producers in the </a:t>
            </a:r>
            <a:r>
              <a:rPr lang="en-US" dirty="0" smtClean="0"/>
              <a:t>world.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582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Crude Export and Import </a:t>
            </a:r>
            <a:endParaRPr lang="en-US" dirty="0"/>
          </a:p>
        </p:txBody>
      </p:sp>
      <p:sp>
        <p:nvSpPr>
          <p:cNvPr id="6" name="AutoShape 6" descr="5.png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www.worldmapper.org/display.php?selected=75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www.worldmapper.org/display.php?selected=76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59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Organization of Petroleum Exporting Countries (OPEC)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OPEC formed in 1960. </a:t>
            </a:r>
          </a:p>
          <a:p>
            <a:r>
              <a:rPr lang="en-US" dirty="0" smtClean="0"/>
              <a:t>Group of 13 countries from the Middle East, Africa, and South America. </a:t>
            </a:r>
          </a:p>
          <a:p>
            <a:r>
              <a:rPr lang="en-US" dirty="0" smtClean="0"/>
              <a:t>OPEC </a:t>
            </a:r>
            <a:r>
              <a:rPr lang="en-US" dirty="0"/>
              <a:t>alone holds 80% of the worlds oil </a:t>
            </a:r>
            <a:r>
              <a:rPr lang="en-US" dirty="0" smtClean="0"/>
              <a:t>reserve.</a:t>
            </a:r>
          </a:p>
          <a:p>
            <a:r>
              <a:rPr lang="en-US" dirty="0" smtClean="0"/>
              <a:t>65</a:t>
            </a:r>
            <a:r>
              <a:rPr lang="en-US" dirty="0"/>
              <a:t>% of those reserves are in the Middle </a:t>
            </a:r>
            <a:r>
              <a:rPr lang="en-US" dirty="0" smtClean="0"/>
              <a:t>East</a:t>
            </a:r>
          </a:p>
          <a:p>
            <a:r>
              <a:rPr lang="en-US" dirty="0" smtClean="0"/>
              <a:t>Influential in the world market of oil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65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466" y="619572"/>
            <a:ext cx="7324598" cy="565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0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the Region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Oil prices directly impact how well the countries in this region economically grow and develop </a:t>
            </a:r>
          </a:p>
          <a:p>
            <a:r>
              <a:rPr lang="en-US" dirty="0" smtClean="0"/>
              <a:t>Around 2008 oil prices rose and huge developments began in Dubai, Oman, and Saudi Arabia </a:t>
            </a:r>
          </a:p>
          <a:p>
            <a:r>
              <a:rPr lang="en-US" dirty="0" smtClean="0"/>
              <a:t>Dubai had projects worth $200 Billion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57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on the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shifts from society to state </a:t>
            </a:r>
          </a:p>
          <a:p>
            <a:r>
              <a:rPr lang="en-US" dirty="0" smtClean="0"/>
              <a:t>If there is enough oil revenue, governments do not charge taxes</a:t>
            </a:r>
          </a:p>
          <a:p>
            <a:r>
              <a:rPr lang="en-US" dirty="0" smtClean="0"/>
              <a:t>Governments do not listen to citizens because they do not collect taxes</a:t>
            </a:r>
          </a:p>
          <a:p>
            <a:r>
              <a:rPr lang="en-US" dirty="0" smtClean="0"/>
              <a:t>Countries dependent on foreign countries `</a:t>
            </a:r>
          </a:p>
        </p:txBody>
      </p:sp>
    </p:spTree>
    <p:extLst>
      <p:ext uri="{BB962C8B-B14F-4D97-AF65-F5344CB8AC3E}">
        <p14:creationId xmlns:p14="http://schemas.microsoft.com/office/powerpoint/2010/main" val="111464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708</TotalTime>
  <Words>325</Words>
  <Application>Microsoft Macintosh PowerPoint</Application>
  <PresentationFormat>Widescreen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Garamond</vt:lpstr>
      <vt:lpstr>Arial</vt:lpstr>
      <vt:lpstr>Organic</vt:lpstr>
      <vt:lpstr>Natural Resources of the Middle East</vt:lpstr>
      <vt:lpstr>PowerPoint Presentation</vt:lpstr>
      <vt:lpstr>PowerPoint Presentation</vt:lpstr>
      <vt:lpstr>Oil </vt:lpstr>
      <vt:lpstr>Crude Export and Import </vt:lpstr>
      <vt:lpstr>Organization of Petroleum Exporting Countries (OPEC)</vt:lpstr>
      <vt:lpstr>PowerPoint Presentation</vt:lpstr>
      <vt:lpstr>Impact on the Region </vt:lpstr>
      <vt:lpstr>Impacts on the Region</vt:lpstr>
      <vt:lpstr>Impacts on the Region</vt:lpstr>
      <vt:lpstr>PowerPoint Presentation</vt:lpstr>
      <vt:lpstr>Annotation Directions 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Resources of the Middle East</dc:title>
  <dc:creator>Maci Abrahamson</dc:creator>
  <cp:lastModifiedBy>Maci Abrahamson</cp:lastModifiedBy>
  <cp:revision>30</cp:revision>
  <dcterms:created xsi:type="dcterms:W3CDTF">2017-02-20T17:10:06Z</dcterms:created>
  <dcterms:modified xsi:type="dcterms:W3CDTF">2017-02-21T19:39:29Z</dcterms:modified>
</cp:coreProperties>
</file>