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3" r:id="rId9"/>
    <p:sldId id="264" r:id="rId10"/>
    <p:sldId id="265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28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035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91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1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4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05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79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7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9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1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7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009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9DA6D21-96F9-4A85-B862-EB7B88F9C7B8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9927-1983-4F84-AE87-0BA843826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6449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sychology.about.com/od/educationalpsychology/g/learning-style-inventory.ht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tionplanner.org/students/self-assessments/learning-styles-quiz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teracynet.org/mi/assessment/findyourstrength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Learning Preference Inventories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7522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Inventory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results will show your top 3 intelligences. </a:t>
            </a:r>
          </a:p>
          <a:p>
            <a:r>
              <a:rPr lang="en-US" sz="2400" dirty="0" smtClean="0"/>
              <a:t>Although it shows your top 3, you may also be strong in any of the other 5. </a:t>
            </a:r>
          </a:p>
          <a:p>
            <a:r>
              <a:rPr lang="en-US" sz="2400" dirty="0" smtClean="0"/>
              <a:t>Under your intelligence there will be an explanation of your intelligence and tips for how to learn best.</a:t>
            </a:r>
          </a:p>
        </p:txBody>
      </p:sp>
    </p:spTree>
    <p:extLst>
      <p:ext uri="{BB962C8B-B14F-4D97-AF65-F5344CB8AC3E}">
        <p14:creationId xmlns:p14="http://schemas.microsoft.com/office/powerpoint/2010/main" val="3143967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http://psychology.about.com/od/educationalpsychology/g/learning-style-inventory.htm</a:t>
            </a:r>
            <a:r>
              <a:rPr lang="en-US" dirty="0" smtClean="0"/>
              <a:t> </a:t>
            </a:r>
          </a:p>
          <a:p>
            <a:r>
              <a:rPr lang="en-US" dirty="0"/>
              <a:t>http://teach.com/what/teachers-teach/learning-styles</a:t>
            </a:r>
            <a:endParaRPr lang="en-US" dirty="0" smtClean="0"/>
          </a:p>
          <a:p>
            <a:r>
              <a:rPr lang="en-US" dirty="0"/>
              <a:t>http://www.tecweb.org/styles/gardner.html</a:t>
            </a:r>
          </a:p>
        </p:txBody>
      </p:sp>
    </p:spTree>
    <p:extLst>
      <p:ext uri="{BB962C8B-B14F-4D97-AF65-F5344CB8AC3E}">
        <p14:creationId xmlns:p14="http://schemas.microsoft.com/office/powerpoint/2010/main" val="13974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Learning preference inventories determine how a student learns best</a:t>
            </a:r>
          </a:p>
          <a:p>
            <a:r>
              <a:rPr lang="en-US" sz="2400" dirty="0" smtClean="0"/>
              <a:t>Usually a number of questions</a:t>
            </a:r>
          </a:p>
          <a:p>
            <a:r>
              <a:rPr lang="en-US" sz="2400" dirty="0" smtClean="0"/>
              <a:t>4 Different Learning Styles</a:t>
            </a:r>
          </a:p>
          <a:p>
            <a:pPr lvl="1"/>
            <a:r>
              <a:rPr lang="en-US" sz="2200" dirty="0" smtClean="0"/>
              <a:t>Auditory</a:t>
            </a:r>
          </a:p>
          <a:p>
            <a:pPr lvl="1"/>
            <a:r>
              <a:rPr lang="en-US" sz="2200" dirty="0" smtClean="0"/>
              <a:t>Kinesthetic</a:t>
            </a:r>
          </a:p>
          <a:p>
            <a:pPr lvl="1"/>
            <a:r>
              <a:rPr lang="en-US" sz="2200" dirty="0" smtClean="0"/>
              <a:t>Visual</a:t>
            </a:r>
          </a:p>
          <a:p>
            <a:pPr lvl="1"/>
            <a:r>
              <a:rPr lang="en-US" sz="2200" dirty="0" smtClean="0"/>
              <a:t>Read/Write</a:t>
            </a:r>
            <a:endParaRPr lang="en-US" sz="2000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322" y="3684498"/>
            <a:ext cx="4677485" cy="266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69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it help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Knowing your learning style allows you to find strategies that will help you understand and learn more effectively </a:t>
            </a:r>
          </a:p>
          <a:p>
            <a:r>
              <a:rPr lang="en-US" sz="2400" dirty="0" smtClean="0"/>
              <a:t>Can find study tips based on your learning style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ips on how to understand information presented by teachers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385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it help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It gives me a better understanding on how my students learn best</a:t>
            </a:r>
          </a:p>
          <a:p>
            <a:r>
              <a:rPr lang="en-US" sz="2400" dirty="0" smtClean="0"/>
              <a:t>I can adapt lessons to my students learning preferences</a:t>
            </a:r>
          </a:p>
          <a:p>
            <a:r>
              <a:rPr lang="en-US" sz="2400" dirty="0" smtClean="0"/>
              <a:t>By changing the learning styles used I keep students engaged in lessons</a:t>
            </a:r>
          </a:p>
          <a:p>
            <a:r>
              <a:rPr lang="en-US" sz="2400" dirty="0" smtClean="0"/>
              <a:t>More personal learning </a:t>
            </a:r>
          </a:p>
          <a:p>
            <a:r>
              <a:rPr lang="en-US" sz="2400" dirty="0" smtClean="0"/>
              <a:t>Give students options of assignments to fit with their learning preference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8560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from Inventory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results will tell you if you are a visual, auditory, kinesthetic, read/write, or combined learner. </a:t>
            </a:r>
            <a:endParaRPr lang="en-US" sz="2400" dirty="0"/>
          </a:p>
          <a:p>
            <a:r>
              <a:rPr lang="en-US" sz="2400" dirty="0" smtClean="0"/>
              <a:t>Below your learning preference will be strategies and tips for learning that coordinate with your learning style. </a:t>
            </a:r>
          </a:p>
          <a:p>
            <a:r>
              <a:rPr lang="en-US" sz="2400" dirty="0" smtClean="0"/>
              <a:t>Read over these to see how you learn best.</a:t>
            </a:r>
          </a:p>
          <a:p>
            <a:r>
              <a:rPr lang="en-US" sz="2400" dirty="0" smtClean="0"/>
              <a:t>Employ strategies that coordinate with your learning style.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946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Learning Inventory #1 </a:t>
            </a:r>
            <a:br>
              <a:rPr lang="en-US" dirty="0" smtClean="0"/>
            </a:br>
            <a:r>
              <a:rPr lang="en-US" dirty="0" smtClean="0"/>
              <a:t>What’s Your Learning Style? 20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662519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This inventory is a questionnaire of 20 questions that will determine if a student is a visual, auditory, kinesthetic, or read/write learner.</a:t>
            </a:r>
          </a:p>
          <a:p>
            <a:r>
              <a:rPr lang="en-US" sz="2400" dirty="0" smtClean="0"/>
              <a:t>Follow these steps to find out YOUR learning style!</a:t>
            </a:r>
          </a:p>
          <a:p>
            <a:pPr marL="0" indent="0">
              <a:buNone/>
            </a:pPr>
            <a:r>
              <a:rPr lang="en-US" sz="2400" dirty="0"/>
              <a:t> 	</a:t>
            </a:r>
            <a:r>
              <a:rPr lang="en-US" sz="2400" dirty="0" smtClean="0"/>
              <a:t>1.Go to </a:t>
            </a:r>
            <a:r>
              <a:rPr lang="en-US" sz="2400" dirty="0" smtClean="0">
                <a:hlinkClick r:id="rId2"/>
              </a:rPr>
              <a:t>http://www.educationplanner.org/students/self-assessments/learning-styles-quiz.shtml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Answer all 20 questions (hitting the back button will start the inventory over)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3.Results will show after all questions are answered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15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Gardner’s Multiple Intelligences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Similar to learning styles</a:t>
            </a:r>
          </a:p>
          <a:p>
            <a:r>
              <a:rPr lang="en-US" sz="2400" dirty="0" smtClean="0"/>
              <a:t>8 Intelligences </a:t>
            </a:r>
          </a:p>
          <a:p>
            <a:r>
              <a:rPr lang="en-US" sz="2400" dirty="0" smtClean="0"/>
              <a:t>Everyone is different</a:t>
            </a:r>
          </a:p>
          <a:p>
            <a:r>
              <a:rPr lang="en-US" sz="2400" dirty="0" smtClean="0"/>
              <a:t>How students learn and understand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04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Inventory #2</a:t>
            </a:r>
            <a:r>
              <a:rPr lang="en-US" dirty="0"/>
              <a:t> </a:t>
            </a:r>
            <a:r>
              <a:rPr lang="en-US" dirty="0" smtClean="0"/>
              <a:t>Multiple Intelligence Inventory</a:t>
            </a:r>
            <a:br>
              <a:rPr lang="en-US" dirty="0" smtClean="0"/>
            </a:br>
            <a:r>
              <a:rPr lang="en-US" dirty="0" smtClean="0"/>
              <a:t>Assessment: Find Your Strengths!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6648" y="2452163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Here is how to find our YOURS!</a:t>
            </a:r>
          </a:p>
          <a:p>
            <a:r>
              <a:rPr lang="en-US" sz="2400" dirty="0" smtClean="0"/>
              <a:t>This is a multiple intelligence inventory. It goes beyond the four basic learning styles to a more specific learning style.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1. Go to </a:t>
            </a:r>
            <a:r>
              <a:rPr lang="en-US" sz="2400" dirty="0" smtClean="0">
                <a:hlinkClick r:id="rId2"/>
              </a:rPr>
              <a:t>http://www.literacynet.org/mi/assessment/findyourstrengths.html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2. Answer the questions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3.Click Find My Strengths on the bottom of the page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4. Read through your results </a:t>
            </a:r>
          </a:p>
        </p:txBody>
      </p:sp>
    </p:spTree>
    <p:extLst>
      <p:ext uri="{BB962C8B-B14F-4D97-AF65-F5344CB8AC3E}">
        <p14:creationId xmlns:p14="http://schemas.microsoft.com/office/powerpoint/2010/main" val="3149792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Inventory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This inventory determines your top 3 intelligences.</a:t>
            </a:r>
          </a:p>
          <a:p>
            <a:r>
              <a:rPr lang="en-US" sz="2400" dirty="0" smtClean="0"/>
              <a:t>The intelligences are:</a:t>
            </a:r>
          </a:p>
          <a:p>
            <a:pPr lvl="1"/>
            <a:r>
              <a:rPr lang="en-US" sz="2000" dirty="0" smtClean="0"/>
              <a:t>Spatial</a:t>
            </a:r>
          </a:p>
          <a:p>
            <a:pPr lvl="1"/>
            <a:r>
              <a:rPr lang="en-US" sz="2000" dirty="0" smtClean="0"/>
              <a:t>Language</a:t>
            </a:r>
          </a:p>
          <a:p>
            <a:pPr lvl="1"/>
            <a:r>
              <a:rPr lang="en-US" sz="2000" dirty="0" smtClean="0"/>
              <a:t>Body Movement</a:t>
            </a:r>
          </a:p>
          <a:p>
            <a:pPr lvl="1"/>
            <a:r>
              <a:rPr lang="en-US" sz="2000" dirty="0" smtClean="0"/>
              <a:t>Self</a:t>
            </a:r>
          </a:p>
          <a:p>
            <a:pPr lvl="1"/>
            <a:r>
              <a:rPr lang="en-US" sz="2000" dirty="0" smtClean="0"/>
              <a:t>Social</a:t>
            </a:r>
          </a:p>
          <a:p>
            <a:pPr lvl="1"/>
            <a:r>
              <a:rPr lang="en-US" sz="2000" dirty="0" smtClean="0"/>
              <a:t>Musical</a:t>
            </a:r>
          </a:p>
          <a:p>
            <a:pPr lvl="1"/>
            <a:r>
              <a:rPr lang="en-US" sz="2000" dirty="0" smtClean="0"/>
              <a:t>Logic/Math</a:t>
            </a:r>
          </a:p>
          <a:p>
            <a:pPr lvl="1"/>
            <a:r>
              <a:rPr lang="en-US" sz="2000" dirty="0" smtClean="0"/>
              <a:t>Nature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01713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1530</TotalTime>
  <Words>370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Learning Preference Inventories</vt:lpstr>
      <vt:lpstr>What is it?</vt:lpstr>
      <vt:lpstr>How can it help you?</vt:lpstr>
      <vt:lpstr>How can it help me?</vt:lpstr>
      <vt:lpstr>Results from Inventory #1</vt:lpstr>
      <vt:lpstr>Learning Inventory #1  What’s Your Learning Style? 20 Question</vt:lpstr>
      <vt:lpstr>Gardner’s Multiple Intelligences</vt:lpstr>
      <vt:lpstr>Inventory #2 Multiple Intelligence Inventory Assessment: Find Your Strengths!</vt:lpstr>
      <vt:lpstr>Results for Inventory #2</vt:lpstr>
      <vt:lpstr>Results from Inventory #2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Preference Inventories</dc:title>
  <dc:creator>Maci Abrahamson</dc:creator>
  <cp:lastModifiedBy>Maci Abrahamson</cp:lastModifiedBy>
  <cp:revision>25</cp:revision>
  <dcterms:created xsi:type="dcterms:W3CDTF">2015-10-28T01:42:19Z</dcterms:created>
  <dcterms:modified xsi:type="dcterms:W3CDTF">2015-10-29T03:12:35Z</dcterms:modified>
</cp:coreProperties>
</file>